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give us the big picture, the ”full path” a request takes in your application
*`Span`* represents a unit of work 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범위 속성은 대부분의 최신 통합 가시성 백엔드에서 무료로 제공되는 반면, 범위 이벤트는 개별 단위로 계산됩니다. 즉, 6개의 스팬 속성을 가진 '넓은 이벤트'는 6개의 스팬 이벤트를 가진 단일 스팬보다 7배 더 저렴합니다.
이러한 속성 때문에 스팬 속성은 자유롭게 사용하고 스팬 이벤트는 아껴서 사용하는 것이 좋습니다. 하지만 두 가지 뉘앙스가 있습니다:
항상 예외를 스팬 이벤트로 방출하세요.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분석을 수집, 변환 및 전송하기 위한 표준화된 공급업체 독립적인 SDK, API 및 도구 세트입니다.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설명합니다.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원격 분석을 생성하는 엔티티를 리소스 속성으로 나타냅니다. ㅇ
예시는 Kubernetes 객체와 메타데이터를 이해하는 데 유용한 리소스입니다: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사용자 환경에서 통합 가시성을 위해 ADOT를 사용하는 경우, 텔레메트리 데이터 수집은 ADOT 수집기를 사용하여 수행됩니다. ADOT 수집기는 텔레메트리 데이터를 수신, 처리 및 내보내는 방법에 대해 공급업체에 구애받지 않는 구현을 제공합니다. 따라서 하나 이상의 오픈 소스 또는 상용 백엔드로의 전송을 지원하기 위해 여러 개의 에이전트를 실행하고 유지 관리할 필요가 없습니다.
또한 수집기는 OpenTelemetry 계측 라이브러리 중 하나를 사용하는 경우 텔레메트리 데이터의 기본 위치이기도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ADOT를 사용하면 애플리케이션을 한 번 계측하고 연관된 로그, 메트릭, 추적을 Prometheus용 Amazon Managed Service, Amazon CloudWatch, AWS X-Ray, Amazon Open Search, 모든 OTLP(OpenTelemetry Protocol) 호환 백엔드, Apache Kafka용 Amazon Managed Streaming(MSK)과 같은 하나 이상의 가시성 백엔드로 전송할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2024-09-02T17:02:35Z</dcterms:created>
  <dcterms:modified xsi:type="dcterms:W3CDTF">2024-09-02T17:02:35Z</dcterms:modified>
</cp:coreProperties>
</file>